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92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7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2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2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3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1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8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3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9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2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8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EB46E-64F0-44C2-96C8-CEB08961D1A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1C0E-89B2-4F01-A8C3-79791824C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9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1" y="0"/>
            <a:ext cx="685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Санаторий-профилакторий ЛПО АО «Монди СЛПК»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3708" y="458833"/>
            <a:ext cx="5170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A3E"/>
                </a:solidFill>
              </a:rPr>
              <a:t>ПАМЯТКА  ДЛЯ РОДИТЕЛЕЙ</a:t>
            </a:r>
            <a:endParaRPr lang="ru-RU" sz="3200" b="1" dirty="0">
              <a:solidFill>
                <a:srgbClr val="008A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03" y="1763688"/>
            <a:ext cx="3224733" cy="3224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7273" flipV="1">
            <a:off x="-6269220" y="2904631"/>
            <a:ext cx="11396177" cy="6086857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9390" y="899592"/>
            <a:ext cx="6858000" cy="83927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Возраст: 7 - 15 лет. </a:t>
            </a:r>
          </a:p>
          <a:p>
            <a:pPr marL="0" indent="0">
              <a:buNone/>
            </a:pPr>
            <a:r>
              <a:rPr lang="ru-RU" sz="1800" dirty="0" smtClean="0"/>
              <a:t>Продолжительность заезда  - 21 день. </a:t>
            </a:r>
          </a:p>
          <a:p>
            <a:pPr marL="0" indent="0">
              <a:buNone/>
            </a:pPr>
            <a:r>
              <a:rPr lang="ru-RU" sz="1800" dirty="0" smtClean="0"/>
              <a:t>Время нахождения в санатории:  7.30 - 18.00, </a:t>
            </a:r>
          </a:p>
          <a:p>
            <a:pPr marL="0" indent="0">
              <a:buNone/>
            </a:pPr>
            <a:r>
              <a:rPr lang="ru-RU" sz="1800" dirty="0" smtClean="0"/>
              <a:t>воскресенье – выходной.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A3E"/>
                </a:solidFill>
              </a:rPr>
              <a:t>РЕЖИМ ДНЯ:</a:t>
            </a:r>
          </a:p>
          <a:p>
            <a:pPr marL="0" indent="0">
              <a:buNone/>
            </a:pPr>
            <a:r>
              <a:rPr lang="ru-RU" sz="1800" dirty="0" smtClean="0"/>
              <a:t>7.30 – встреча детей, зарядка</a:t>
            </a:r>
          </a:p>
          <a:p>
            <a:pPr marL="0" indent="0">
              <a:buNone/>
            </a:pPr>
            <a:r>
              <a:rPr lang="ru-RU" sz="1800" dirty="0" smtClean="0"/>
              <a:t>8.15-9.00 – завтрак</a:t>
            </a:r>
          </a:p>
          <a:p>
            <a:pPr marL="0" indent="0">
              <a:buNone/>
            </a:pPr>
            <a:r>
              <a:rPr lang="ru-RU" sz="1800" dirty="0" smtClean="0"/>
              <a:t>8.00-14.00 – лечебные процедуры, 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отрядные дела</a:t>
            </a:r>
          </a:p>
          <a:p>
            <a:pPr marL="0" indent="0">
              <a:buNone/>
            </a:pPr>
            <a:r>
              <a:rPr lang="ru-RU" sz="1800" dirty="0" smtClean="0"/>
              <a:t>11.30-13.15 – обед</a:t>
            </a:r>
          </a:p>
          <a:p>
            <a:pPr marL="0" indent="0">
              <a:buNone/>
            </a:pPr>
            <a:r>
              <a:rPr lang="ru-RU" sz="1800" dirty="0" smtClean="0"/>
              <a:t>13.30-15.00 – тихий час</a:t>
            </a:r>
          </a:p>
          <a:p>
            <a:pPr marL="0" indent="0">
              <a:buNone/>
            </a:pPr>
            <a:r>
              <a:rPr lang="ru-RU" sz="1800" dirty="0" smtClean="0"/>
              <a:t>15.00-15.30 -  полдник</a:t>
            </a:r>
          </a:p>
          <a:p>
            <a:pPr marL="0" indent="0">
              <a:buNone/>
            </a:pPr>
            <a:r>
              <a:rPr lang="ru-RU" sz="1800" dirty="0" smtClean="0"/>
              <a:t>15.30-16.30 – мероприятия на улице, </a:t>
            </a:r>
          </a:p>
          <a:p>
            <a:pPr marL="0" indent="0">
              <a:buNone/>
            </a:pPr>
            <a:r>
              <a:rPr lang="ru-RU" sz="1800" dirty="0" smtClean="0"/>
              <a:t>спортивные игры</a:t>
            </a:r>
          </a:p>
          <a:p>
            <a:pPr marL="0" indent="0">
              <a:buNone/>
            </a:pPr>
            <a:r>
              <a:rPr lang="ru-RU" sz="1800" dirty="0" smtClean="0"/>
              <a:t>16.45-18.00 </a:t>
            </a:r>
            <a:r>
              <a:rPr lang="ru-RU" sz="1800" dirty="0" smtClean="0"/>
              <a:t>– ужин</a:t>
            </a:r>
          </a:p>
          <a:p>
            <a:pPr marL="0" indent="0">
              <a:buNone/>
            </a:pPr>
            <a:r>
              <a:rPr lang="ru-RU" sz="1800" dirty="0" smtClean="0"/>
              <a:t>18.00 – отправка детей домой.</a:t>
            </a:r>
            <a:endParaRPr lang="ru-RU" sz="800" dirty="0" smtClean="0"/>
          </a:p>
          <a:p>
            <a:pPr marL="0" indent="0">
              <a:buNone/>
            </a:pPr>
            <a:r>
              <a:rPr lang="ru-RU" sz="1800" dirty="0" smtClean="0"/>
              <a:t>Самостоятельный приход и уход детей - </a:t>
            </a:r>
            <a:r>
              <a:rPr lang="ru-RU" sz="1800" b="1" dirty="0" smtClean="0"/>
              <a:t>ТОЛЬКО</a:t>
            </a:r>
            <a:r>
              <a:rPr lang="ru-RU" sz="1800" dirty="0" smtClean="0"/>
              <a:t> при наличии заявления от родителей. </a:t>
            </a:r>
            <a:r>
              <a:rPr lang="ru-RU" sz="1800" dirty="0"/>
              <a:t> </a:t>
            </a:r>
            <a:r>
              <a:rPr lang="ru-RU" sz="1800" dirty="0" smtClean="0"/>
              <a:t>Заявления принимаются в день заезда.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1800" dirty="0" smtClean="0"/>
              <a:t>Оздоровительные группы 15-20 человек, размещаются в 2-местных номерах на 4 и 5 этажах с закреплением воспитателя за каждой комнатой. На этаже - подменный воспитатель.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Дети получают лечебные процедуры под присмотром воспитателя согласно графика своей оздоровительной группы,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индивидуальные процедуры проходят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29166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7273" flipV="1">
            <a:off x="-5909180" y="2906591"/>
            <a:ext cx="11396177" cy="6086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2976" y="5134704"/>
            <a:ext cx="3528392" cy="3685768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0"/>
            <a:ext cx="6858000" cy="90364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8A3E"/>
                </a:solidFill>
              </a:rPr>
              <a:t>Отдыхающие дети:</a:t>
            </a:r>
          </a:p>
          <a:p>
            <a:pPr marL="0" indent="0">
              <a:buNone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в</a:t>
            </a:r>
            <a:r>
              <a:rPr lang="ru-RU" sz="1800" dirty="0" smtClean="0"/>
              <a:t>ыполняют инструкцию о правилах безопасного пребывания, соблюдают правила пожарной безопасности;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выполняют требования работников санатория-профилактория;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о</a:t>
            </a:r>
            <a:r>
              <a:rPr lang="ru-RU" sz="1800" dirty="0" smtClean="0"/>
              <a:t>бращаются самостоятельно или через воспитателя к врачу санатория-профилактория при первых признаках недомогания;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б</a:t>
            </a:r>
            <a:r>
              <a:rPr lang="ru-RU" sz="1800" dirty="0" smtClean="0"/>
              <a:t>ережно относятся к имуществу ЛПО (в своей комнате и в здании в целом), несут ответственность за порчу имущества;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п</a:t>
            </a:r>
            <a:r>
              <a:rPr lang="ru-RU" sz="1800" dirty="0" smtClean="0"/>
              <a:t>оддерживают порядок в своей комнате и не мусорят на территории ЛПО;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б</a:t>
            </a:r>
            <a:r>
              <a:rPr lang="ru-RU" sz="1800" dirty="0" smtClean="0"/>
              <a:t>ез разрешения воспитателя не покидают территорию ЛПО;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н</a:t>
            </a:r>
            <a:r>
              <a:rPr lang="ru-RU" sz="1800" dirty="0" smtClean="0"/>
              <a:t>е используют в ЛПО оружие и иные предметы, способные причинить вред здоровью, спиртные напитки, табачные изделия, токсические и наркотические вещества;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н</a:t>
            </a:r>
            <a:r>
              <a:rPr lang="ru-RU" sz="1800" dirty="0" smtClean="0"/>
              <a:t>е проявляют физическую силу для выяснения отношений;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н</a:t>
            </a:r>
            <a:r>
              <a:rPr lang="ru-RU" sz="1800" dirty="0" smtClean="0"/>
              <a:t>е употребляют непристойные выражения и жесты</a:t>
            </a:r>
          </a:p>
          <a:p>
            <a:pPr marL="285750" indent="-285750">
              <a:buFontTx/>
              <a:buChar char="-"/>
            </a:pPr>
            <a:endParaRPr lang="ru-RU" sz="1800" dirty="0" smtClean="0">
              <a:solidFill>
                <a:srgbClr val="008A3E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8A3E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8A3E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8A3E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8A3E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8A3E"/>
              </a:solidFill>
            </a:endParaRPr>
          </a:p>
          <a:p>
            <a:pPr marL="0" indent="0">
              <a:buNone/>
            </a:pPr>
            <a:r>
              <a:rPr lang="ru-RU" sz="1800" b="1" dirty="0" smtClean="0"/>
              <a:t>ЗА НАРУШЕНИЕ ПРАВИЛ </a:t>
            </a:r>
          </a:p>
          <a:p>
            <a:pPr marL="0" indent="0">
              <a:buNone/>
            </a:pPr>
            <a:r>
              <a:rPr lang="ru-RU" sz="1800" b="1" dirty="0" smtClean="0"/>
              <a:t>ОТДЫХАЮЩИЕ ДЕТИ </a:t>
            </a:r>
          </a:p>
          <a:p>
            <a:pPr marL="0" indent="0">
              <a:buNone/>
            </a:pPr>
            <a:r>
              <a:rPr lang="ru-RU" sz="1800" b="1" dirty="0" smtClean="0"/>
              <a:t>ОТСТРАНЯЮТСЯ ОТ ПОСЕЩЕНИЯ </a:t>
            </a:r>
          </a:p>
          <a:p>
            <a:pPr marL="0" indent="0">
              <a:buNone/>
            </a:pPr>
            <a:r>
              <a:rPr lang="ru-RU" sz="1800" b="1" dirty="0" smtClean="0"/>
              <a:t>САНАТОРИЯ-ПРОФИЛАКТОРИЯ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78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7273" flipV="1">
            <a:off x="-5523905" y="2978598"/>
            <a:ext cx="11396177" cy="608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16" y="5701555"/>
            <a:ext cx="3518584" cy="344048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74184" y="11440"/>
            <a:ext cx="6669360" cy="90364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500" b="1" dirty="0" smtClean="0">
                <a:solidFill>
                  <a:srgbClr val="008A3E"/>
                </a:solidFill>
              </a:rPr>
              <a:t>ДЛЯ ПРИОБРЕТЕНИЯ ПУТЕВКИ НЕОБХОДИМЫ: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/>
              <a:t> </a:t>
            </a:r>
            <a:r>
              <a:rPr lang="ru-RU" sz="2100" dirty="0"/>
              <a:t>з</a:t>
            </a:r>
            <a:r>
              <a:rPr lang="ru-RU" sz="2100" dirty="0" smtClean="0"/>
              <a:t>аявка, оформленная в </a:t>
            </a:r>
            <a:r>
              <a:rPr lang="en-US" sz="2100" dirty="0" smtClean="0"/>
              <a:t>optiflow</a:t>
            </a:r>
            <a:endParaRPr lang="ru-RU" sz="21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/>
              <a:t>ксерокопия свидетельства рождения (или паспорта) ребенка</a:t>
            </a:r>
          </a:p>
          <a:p>
            <a:pPr>
              <a:buFontTx/>
              <a:buChar char="-"/>
            </a:pPr>
            <a:endParaRPr lang="ru-RU" sz="2100" dirty="0" smtClean="0"/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008A3E"/>
                </a:solidFill>
              </a:rPr>
              <a:t>На прием к врачу санатория-профилактория: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с</a:t>
            </a:r>
            <a:r>
              <a:rPr lang="ru-RU" sz="2300" dirty="0" smtClean="0"/>
              <a:t>анаторно-курортная карта (форма </a:t>
            </a:r>
            <a:r>
              <a:rPr lang="ru-RU" sz="2300" dirty="0" smtClean="0"/>
              <a:t>076/у</a:t>
            </a:r>
            <a:r>
              <a:rPr lang="ru-RU" sz="23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о</a:t>
            </a:r>
            <a:r>
              <a:rPr lang="ru-RU" sz="2300" dirty="0" smtClean="0"/>
              <a:t>тметка фильтра об отсутствии инфекций (за 3 дня до заезда)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о</a:t>
            </a:r>
            <a:r>
              <a:rPr lang="ru-RU" sz="2300" dirty="0" smtClean="0"/>
              <a:t>тметка о перенесенной ветряной оспе с указанием года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д</a:t>
            </a:r>
            <a:r>
              <a:rPr lang="ru-RU" sz="2300" dirty="0" smtClean="0"/>
              <a:t>анные о прививках (вписанные в санаторно-курортную </a:t>
            </a:r>
            <a:r>
              <a:rPr lang="ru-RU" sz="2300" dirty="0" smtClean="0"/>
              <a:t>карту или </a:t>
            </a:r>
            <a:r>
              <a:rPr lang="ru-RU" sz="2300" dirty="0" smtClean="0"/>
              <a:t>копия прививочного сертификата)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р</a:t>
            </a:r>
            <a:r>
              <a:rPr lang="ru-RU" sz="2300" dirty="0" smtClean="0"/>
              <a:t>еакция Манту (диаскин-тест) за последние 3 года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о</a:t>
            </a:r>
            <a:r>
              <a:rPr lang="ru-RU" sz="2300" dirty="0" smtClean="0"/>
              <a:t>тметка осмотра на педикулез и чесотку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р</a:t>
            </a:r>
            <a:r>
              <a:rPr lang="ru-RU" sz="2300" dirty="0" smtClean="0"/>
              <a:t>езультат анализа кала на я/глистов, простейшие, энтеробиоз</a:t>
            </a:r>
          </a:p>
          <a:p>
            <a:pPr marL="0" indent="0">
              <a:buNone/>
            </a:pPr>
            <a:endParaRPr lang="ru-RU" sz="2100" dirty="0" smtClean="0"/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008A3E"/>
                </a:solidFill>
              </a:rPr>
              <a:t>В СТАНДАРТНЫЙ КОМПЛЕКС ЛЕЧЕБНЫХ ПРОЦЕДУР ВКЛЮЧЕНО: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в</a:t>
            </a:r>
            <a:r>
              <a:rPr lang="ru-RU" sz="2300" dirty="0" smtClean="0"/>
              <a:t>одные процедуры – (ванны </a:t>
            </a:r>
            <a:r>
              <a:rPr lang="ru-RU" sz="2300" u="sng" dirty="0" smtClean="0"/>
              <a:t>или</a:t>
            </a:r>
            <a:r>
              <a:rPr lang="ru-RU" sz="2300" dirty="0" smtClean="0"/>
              <a:t> душ)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о</a:t>
            </a:r>
            <a:r>
              <a:rPr lang="ru-RU" sz="2300" dirty="0" smtClean="0"/>
              <a:t>зокеритолечение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</a:t>
            </a:r>
            <a:r>
              <a:rPr lang="ru-RU" sz="2300" dirty="0"/>
              <a:t>* «сапожки» </a:t>
            </a:r>
          </a:p>
          <a:p>
            <a:pPr marL="0" indent="0">
              <a:buNone/>
            </a:pPr>
            <a:r>
              <a:rPr lang="ru-RU" sz="2300" dirty="0" smtClean="0"/>
              <a:t>      * спина (при проблемах с позвоночником)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 smtClean="0"/>
              <a:t>ингаляции</a:t>
            </a:r>
          </a:p>
          <a:p>
            <a:pPr marL="0" indent="0">
              <a:buNone/>
            </a:pPr>
            <a:r>
              <a:rPr lang="ru-RU" sz="2300" dirty="0" smtClean="0"/>
              <a:t>      * с минеральной водой</a:t>
            </a:r>
          </a:p>
          <a:p>
            <a:pPr marL="0" indent="0">
              <a:buNone/>
            </a:pPr>
            <a:r>
              <a:rPr lang="ru-RU" sz="2300" dirty="0" smtClean="0"/>
              <a:t>      * травяные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м</a:t>
            </a:r>
            <a:r>
              <a:rPr lang="ru-RU" sz="2300" dirty="0" smtClean="0"/>
              <a:t>ассаж ручной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г</a:t>
            </a:r>
            <a:r>
              <a:rPr lang="ru-RU" sz="2300" dirty="0" smtClean="0"/>
              <a:t>алотерапия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б</a:t>
            </a:r>
            <a:r>
              <a:rPr lang="ru-RU" sz="2300" dirty="0" smtClean="0"/>
              <a:t>ассейн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/>
              <a:t>ф</a:t>
            </a:r>
            <a:r>
              <a:rPr lang="ru-RU" sz="2300" dirty="0" smtClean="0"/>
              <a:t>изиолечение по показаниям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096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7273" flipV="1">
            <a:off x="-5698089" y="2953015"/>
            <a:ext cx="11396177" cy="608685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16632" y="179512"/>
            <a:ext cx="6408712" cy="7779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900" b="1" dirty="0">
                <a:solidFill>
                  <a:srgbClr val="008A3E"/>
                </a:solidFill>
              </a:rPr>
              <a:t>ЧТО НЕОБХОДИМО ВЗЯТЬ РЕБЕНКУ?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сменная обувь для корпуса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о</a:t>
            </a:r>
            <a:r>
              <a:rPr lang="ru-RU" sz="1800" dirty="0" smtClean="0"/>
              <a:t>бувь для спортивных мероприятий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о</a:t>
            </a:r>
            <a:r>
              <a:rPr lang="ru-RU" sz="1800" dirty="0" smtClean="0"/>
              <a:t>бувь для водных процедур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к</a:t>
            </a:r>
            <a:r>
              <a:rPr lang="ru-RU" sz="1800" dirty="0" smtClean="0"/>
              <a:t>офта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н</a:t>
            </a:r>
            <a:r>
              <a:rPr lang="ru-RU" sz="1800" dirty="0" smtClean="0"/>
              <a:t>оски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г</a:t>
            </a:r>
            <a:r>
              <a:rPr lang="ru-RU" sz="1800" dirty="0" smtClean="0"/>
              <a:t>оловной убор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принадлежности для бассейна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rgbClr val="008A3E"/>
                </a:solidFill>
              </a:rPr>
              <a:t>НЕ СТОИТ ДАВАТЬ РЕБЕНКУ: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ц</a:t>
            </a:r>
            <a:r>
              <a:rPr lang="ru-RU" sz="1800" dirty="0" smtClean="0"/>
              <a:t>енные вещи, деньги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п</a:t>
            </a:r>
            <a:r>
              <a:rPr lang="ru-RU" sz="1800" dirty="0" smtClean="0"/>
              <a:t>родукты питания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л</a:t>
            </a:r>
            <a:r>
              <a:rPr lang="ru-RU" sz="1800" dirty="0" smtClean="0"/>
              <a:t>екарственные препараты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30" y="5220072"/>
            <a:ext cx="2879014" cy="39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439</Words>
  <Application>Microsoft Office PowerPoint</Application>
  <PresentationFormat>Экран (4:3)</PresentationFormat>
  <Paragraphs>82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Mondi SLPK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Bender Vera (RU, Syktyvkar)</dc:creator>
  <cp:lastModifiedBy>Bender Vera (RU, Syktyvkar)</cp:lastModifiedBy>
  <cp:revision>13</cp:revision>
  <dcterms:created xsi:type="dcterms:W3CDTF">2021-04-08T12:18:46Z</dcterms:created>
  <dcterms:modified xsi:type="dcterms:W3CDTF">2022-03-28T07:52:24Z</dcterms:modified>
</cp:coreProperties>
</file>